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4"/>
  </p:notesMasterIdLst>
  <p:sldIdLst>
    <p:sldId id="256" r:id="rId2"/>
    <p:sldId id="280" r:id="rId3"/>
    <p:sldId id="281" r:id="rId4"/>
    <p:sldId id="257" r:id="rId5"/>
    <p:sldId id="269" r:id="rId6"/>
    <p:sldId id="258" r:id="rId7"/>
    <p:sldId id="270" r:id="rId8"/>
    <p:sldId id="259" r:id="rId9"/>
    <p:sldId id="260" r:id="rId10"/>
    <p:sldId id="273" r:id="rId11"/>
    <p:sldId id="261" r:id="rId12"/>
    <p:sldId id="274" r:id="rId13"/>
    <p:sldId id="262" r:id="rId14"/>
    <p:sldId id="263" r:id="rId15"/>
    <p:sldId id="275" r:id="rId16"/>
    <p:sldId id="268" r:id="rId17"/>
    <p:sldId id="272" r:id="rId18"/>
    <p:sldId id="264" r:id="rId19"/>
    <p:sldId id="265" r:id="rId20"/>
    <p:sldId id="266" r:id="rId21"/>
    <p:sldId id="267" r:id="rId22"/>
    <p:sldId id="271" r:id="rId23"/>
    <p:sldId id="276" r:id="rId24"/>
    <p:sldId id="277" r:id="rId25"/>
    <p:sldId id="278" r:id="rId26"/>
    <p:sldId id="279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3366"/>
    <a:srgbClr val="CC3300"/>
    <a:srgbClr val="990000"/>
    <a:srgbClr val="660033"/>
    <a:srgbClr val="0A4A3B"/>
    <a:srgbClr val="004846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6" autoAdjust="0"/>
    <p:restoredTop sz="94664" autoAdjust="0"/>
  </p:normalViewPr>
  <p:slideViewPr>
    <p:cSldViewPr>
      <p:cViewPr varScale="1">
        <p:scale>
          <a:sx n="74" d="100"/>
          <a:sy n="74" d="100"/>
        </p:scale>
        <p:origin x="-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78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718BCF-F89E-4E2D-8423-65D6000F50C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AE666-3F74-455E-AA5D-5E1F7923C542}" type="slidenum">
              <a:rPr lang="ru-RU"/>
              <a:pPr/>
              <a:t>2</a:t>
            </a:fld>
            <a:endParaRPr lang="ru-RU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CE828-838D-4820-AE74-587421AA966A}" type="slidenum">
              <a:rPr lang="ru-RU"/>
              <a:pPr/>
              <a:t>3</a:t>
            </a:fld>
            <a:endParaRPr lang="ru-RU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07EFD8-ED7E-45AE-BCE3-61A0F98B252E}" type="slidenum">
              <a:rPr lang="ru-RU"/>
              <a:pPr/>
              <a:t>27</a:t>
            </a:fld>
            <a:endParaRPr lang="ru-RU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424FA-B09C-415B-A0C0-086CB25967CB}" type="slidenum">
              <a:rPr lang="ru-RU"/>
              <a:pPr/>
              <a:t>28</a:t>
            </a:fld>
            <a:endParaRPr lang="ru-RU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E24405-9E47-4826-8DF0-CEB915301E3E}" type="slidenum">
              <a:rPr lang="ru-RU"/>
              <a:pPr/>
              <a:t>29</a:t>
            </a:fld>
            <a:endParaRPr lang="ru-RU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FD66B-2D98-4485-9822-AFC65635CD20}" type="slidenum">
              <a:rPr lang="ru-RU"/>
              <a:pPr/>
              <a:t>30</a:t>
            </a:fld>
            <a:endParaRPr lang="ru-RU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79758-EE16-423F-B616-043DCAA2F57D}" type="slidenum">
              <a:rPr lang="ru-RU"/>
              <a:pPr/>
              <a:t>31</a:t>
            </a:fld>
            <a:endParaRPr lang="ru-RU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2FB16-2DAD-4967-8146-4F14FD0E755E}" type="slidenum">
              <a:rPr lang="ru-RU"/>
              <a:pPr/>
              <a:t>32</a:t>
            </a:fld>
            <a:endParaRPr lang="ru-RU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52F1A-CD06-4B7F-BFB5-B15E0FBB8F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5E7EE-2D8C-454E-A00C-799DB0EC4C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135D1-BEDF-4E1D-A44E-2AC4DDCF0B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AC23A-CC8D-4793-BFF3-DC0552B08A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1D925-E8DC-447C-BA54-280AA6F00C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0FB60-57CF-4148-A768-A289FE5382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7FF3F-A892-4726-857C-A7B34B8BCE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491C1-7B92-4BD6-B41A-DF63678EEA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E29B4-E89E-458D-AFFF-CF73A4B2BD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28340-A9A0-4E63-A946-659E81BED2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D5D05-664D-4A31-8C70-A0CA1B3CD6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027AA0-CF2C-40F6-A4FD-42DB9738D5FD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836613"/>
            <a:ext cx="7772400" cy="2767012"/>
          </a:xfrm>
        </p:spPr>
        <p:txBody>
          <a:bodyPr/>
          <a:lstStyle/>
          <a:p>
            <a:r>
              <a:rPr lang="ru-RU" sz="7200"/>
              <a:t>Обобщение по лексике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886200"/>
            <a:ext cx="7704138" cy="1752600"/>
          </a:xfrm>
        </p:spPr>
        <p:txBody>
          <a:bodyPr/>
          <a:lstStyle/>
          <a:p>
            <a:r>
              <a:rPr lang="ru-RU" sz="6000"/>
              <a:t>Лексический разбор слова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 t="13254" b="14449"/>
          <a:stretch>
            <a:fillRect/>
          </a:stretch>
        </p:blipFill>
        <p:spPr bwMode="auto">
          <a:xfrm>
            <a:off x="539750" y="1268413"/>
            <a:ext cx="41767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716463" y="1484313"/>
            <a:ext cx="40322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/>
              <a:t>Дисплей, монитор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4319587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219700" y="908050"/>
            <a:ext cx="3673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/>
              <a:t>дружина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284538"/>
            <a:ext cx="3783012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7625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908175" y="5157788"/>
            <a:ext cx="532923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/>
              <a:t>скейтборд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20938"/>
            <a:ext cx="41036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11188" y="765175"/>
            <a:ext cx="41036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/>
              <a:t>опричник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/>
          <a:srcRect b="15605"/>
          <a:stretch>
            <a:fillRect/>
          </a:stretch>
        </p:blipFill>
        <p:spPr bwMode="auto">
          <a:xfrm>
            <a:off x="4859338" y="1916113"/>
            <a:ext cx="37941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692150"/>
            <a:ext cx="57150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268538" y="5229225"/>
            <a:ext cx="45370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/>
              <a:t>гусляры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пи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633788"/>
            <a:ext cx="3825875" cy="2711450"/>
          </a:xfrm>
          <a:prstGeom prst="rect">
            <a:avLst/>
          </a:prstGeom>
          <a:noFill/>
        </p:spPr>
      </p:pic>
      <p:pic>
        <p:nvPicPr>
          <p:cNvPr id="28678" name="Picture 6" descr="gradusn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76250"/>
            <a:ext cx="4032250" cy="3024188"/>
          </a:xfrm>
          <a:prstGeom prst="rect">
            <a:avLst/>
          </a:prstGeom>
          <a:noFill/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572000" y="836613"/>
            <a:ext cx="4572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/>
              <a:t>градусник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55650" y="4868863"/>
            <a:ext cx="439261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/>
              <a:t>ножовка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49275"/>
            <a:ext cx="4275138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859338" y="1268413"/>
            <a:ext cx="3889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/>
              <a:t>поп-корн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 t="7249"/>
          <a:stretch>
            <a:fillRect/>
          </a:stretch>
        </p:blipFill>
        <p:spPr bwMode="auto">
          <a:xfrm>
            <a:off x="539750" y="836613"/>
            <a:ext cx="42941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859338" y="476250"/>
            <a:ext cx="374491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/>
              <a:t>пицца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49275"/>
            <a:ext cx="31337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779838" y="620713"/>
            <a:ext cx="51133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/>
              <a:t>чернильница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3588" y="1557338"/>
            <a:ext cx="3636962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765175"/>
            <a:ext cx="5143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763713" y="4724400"/>
            <a:ext cx="547211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/>
              <a:t>лыко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84213" y="692150"/>
            <a:ext cx="777240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«СЛОВАРЬ – ЭТО ВСЯ ВСЕЛЕННАЯ В АЛФАВИТНОМ ПОРЯДКЕ».</a:t>
            </a:r>
          </a:p>
          <a:p>
            <a:pPr algn="r">
              <a:spcBef>
                <a:spcPct val="50000"/>
              </a:spcBef>
            </a:pP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Анатоль Франс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11188" y="3716338"/>
            <a:ext cx="807720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ru-RU" sz="4000"/>
              <a:t>Как вы понимаете смысл высказывания? 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ru-RU" sz="4000"/>
              <a:t>2. Запишите высказывание как предложение с прямой речью.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endParaRPr lang="ru-RU" sz="40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29527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700213"/>
            <a:ext cx="709612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635375" y="549275"/>
            <a:ext cx="45370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/>
              <a:t>аршин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620713"/>
            <a:ext cx="3810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627313" y="4652963"/>
            <a:ext cx="36718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/>
              <a:t>плейер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7625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547813" y="5300663"/>
            <a:ext cx="61198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/>
              <a:t>кириешки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img2_10599909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76250"/>
            <a:ext cx="4824412" cy="4824413"/>
          </a:xfrm>
          <a:prstGeom prst="rect">
            <a:avLst/>
          </a:prstGeom>
          <a:noFill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619250" y="5229225"/>
            <a:ext cx="54721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/>
              <a:t>примус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476250"/>
            <a:ext cx="58324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195513" y="5229225"/>
            <a:ext cx="46085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/>
              <a:t>инфекция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 l="9369" t="14088" r="12505" b="7820"/>
          <a:stretch>
            <a:fillRect/>
          </a:stretch>
        </p:blipFill>
        <p:spPr bwMode="auto">
          <a:xfrm>
            <a:off x="2484438" y="476250"/>
            <a:ext cx="4824412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771775" y="5084763"/>
            <a:ext cx="410368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/>
              <a:t>кристалл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476250"/>
            <a:ext cx="4011613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195513" y="5157788"/>
            <a:ext cx="45370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/>
              <a:t>скафандр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762000" y="38100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РАБОТАЕМ СО СЛОВАРЕМ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762000" y="4024313"/>
            <a:ext cx="838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800"/>
              <a:t/>
            </a:r>
            <a:br>
              <a:rPr lang="ru-RU" sz="1800"/>
            </a:br>
            <a:endParaRPr lang="ru-RU" sz="1800"/>
          </a:p>
          <a:p>
            <a:r>
              <a:rPr lang="ru-RU" sz="1800"/>
              <a:t/>
            </a:r>
            <a:br>
              <a:rPr lang="ru-RU" sz="1800"/>
            </a:br>
            <a:endParaRPr lang="ru-RU" sz="18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39750" y="908050"/>
            <a:ext cx="4824413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3600"/>
              <a:t>Из «Толкового словаря Ожегова»: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Мороз. </a:t>
            </a:r>
            <a:br>
              <a:rPr lang="ru-RU" sz="36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м. </a:t>
            </a: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1. Холод; стужа.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2. разг. Место, где       сильный холод, стужа.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3. разг. Температура воздуха ниже нуля.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84213" y="5300663"/>
            <a:ext cx="777557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400"/>
              <a:t>Дайте характеристику этого слова.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400"/>
              <a:t>В чем, по-вашему,  недостаток словарной статьи? Исправьте его.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715000" y="1196975"/>
            <a:ext cx="3429000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sz="4400"/>
              <a:t>Помощь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4000"/>
              <a:t>Выгнать на мороз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4000"/>
              <a:t>На улице мороз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4000"/>
              <a:t>Сегодня сильный мороз</a:t>
            </a: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4643438" y="2636838"/>
            <a:ext cx="1223962" cy="143986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 flipV="1">
            <a:off x="4572000" y="2349500"/>
            <a:ext cx="1295400" cy="685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5334000" y="4419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V="1">
            <a:off x="4643438" y="3500438"/>
            <a:ext cx="1152525" cy="969962"/>
          </a:xfrm>
          <a:prstGeom prst="line">
            <a:avLst/>
          </a:prstGeom>
          <a:noFill/>
          <a:ln w="762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39750" y="2349500"/>
            <a:ext cx="4608513" cy="2879725"/>
          </a:xfrm>
          <a:prstGeom prst="rect">
            <a:avLst/>
          </a:prstGeom>
          <a:solidFill>
            <a:srgbClr val="0A4A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 animBg="1"/>
      <p:bldP spid="41992" grpId="0" animBg="1"/>
      <p:bldP spid="41994" grpId="0" animBg="1"/>
      <p:bldP spid="4199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971550" y="549275"/>
            <a:ext cx="762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ЗНАЧЕНИЕ СЛОВА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800" b="1"/>
              <a:t>    ПРЯМОЕ                  ПЕРЕНОСНОЕ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39750" y="1628775"/>
            <a:ext cx="44196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I</a:t>
            </a:r>
            <a:r>
              <a:rPr lang="ru-RU" sz="2800" b="1"/>
              <a:t> вариант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ЖЕЛЕЗНЫЙ ГВОЗДЬ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КОЛЮЧИЙ ЁЖ</a:t>
            </a: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ЖЕЛЕЗНЫЙ ХАРАКТЕР</a:t>
            </a: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КОЛЮЧИЙ МОРОЗ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716463" y="1628775"/>
            <a:ext cx="41910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II</a:t>
            </a:r>
            <a:r>
              <a:rPr lang="ru-RU" sz="2800" b="1"/>
              <a:t> вариант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БАРХАТНОЕ ПЛАТЬЕ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ЧЁРНАЯ ШАЛЬ</a:t>
            </a: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БАРХАТНЫЕ РУЧКИ</a:t>
            </a: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ЧЁРНАЯ ДУША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11188" y="5013325"/>
            <a:ext cx="79216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ЗАМЕНИТЕ ГЛАВНЫЕ СЛОВА В СЛОВОСОЧЕТАНИЯХ ТАК, ЧТОБЫ ЗАВИСИМЫЕ СЛОВА ПРИОБРЕЛИ </a:t>
            </a:r>
            <a:r>
              <a:rPr lang="ru-RU" sz="2400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ПЕРЕНОСНОЕ </a:t>
            </a:r>
            <a:r>
              <a:rPr lang="ru-RU" sz="2400"/>
              <a:t>ЗНАЧЕНИЕ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68313" y="5084763"/>
            <a:ext cx="8207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ЗАПИШИТЕ С ОДНИМ ИЗ СЛОВОСОЧЕТАНИЙ ПРОСТОЕ ПРЕДЛОЖЕНИЕ С ОДНОРОДНЫМИ ЧЛЕНАМИ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build="allAtOnce"/>
      <p:bldP spid="440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827088" y="47625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ПОХВАЛЬНОЕ СЛОВО СИНОНИМАМ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68313" y="1524000"/>
            <a:ext cx="8751887" cy="411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Выберите из данных слов те, которые являются синонимами к слову </a:t>
            </a:r>
            <a:r>
              <a:rPr lang="ru-RU" sz="2800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победить</a:t>
            </a:r>
          </a:p>
          <a:p>
            <a:pPr>
              <a:spcBef>
                <a:spcPct val="50000"/>
              </a:spcBef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ОДОЛЕТЬ, РАЗБИТЬ, РАЗГРОМИТЬ, РАЗДАВИТЬ, ПОБОРОТЬ, ПЕРЕСИЛИТЬ, СРАЗИТЬ, СЛОМИТЬ, ПЕРЕБОРОТЬ, ПОРАЗИТЬ, ВЫИГРАТЬ, СЛОМАТЬ, РАЗЛОМИТЬ, СОГНУТЬ, СМЯТЬ, ПОТОПИТЬ</a:t>
            </a: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684213" y="3141663"/>
            <a:ext cx="18288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4859338" y="3141663"/>
            <a:ext cx="27432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5724525" y="3644900"/>
            <a:ext cx="26670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3348038" y="3644900"/>
            <a:ext cx="22098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2895600" y="4114800"/>
            <a:ext cx="2133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5105400" y="4114800"/>
            <a:ext cx="28194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2987675" y="4652963"/>
            <a:ext cx="2133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2843213" y="3141663"/>
            <a:ext cx="18288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762000" y="4114800"/>
            <a:ext cx="2133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0" y="5791200"/>
            <a:ext cx="9144000" cy="822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НАЙДИТЕ СРЕДИ СИНОНИМОВ МНОГОЗНАЧНОЕ СЛОВО И ЗАПИШИТЕ С НИМ ДВА ПРОСТЫХ ПРЕДЛОЖЕНИЯ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6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46085" grpId="0" animBg="1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5683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Лексический диктант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95288" y="1052513"/>
            <a:ext cx="82804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3600" b="1"/>
              <a:t>1. Слова, близкие по лексическому значению, но различные по звучанию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3600" b="1"/>
              <a:t>2. Словарный состав языка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3600" b="1"/>
              <a:t>3. Слова, одинаковые по звучанию, но различные по лексическому значению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3600" b="1"/>
              <a:t>4. Основная единица языка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3600" b="1"/>
              <a:t>5. Слова, противоположные по лексическому значению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68313" y="1341438"/>
            <a:ext cx="8001000" cy="8239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/>
              <a:t>1. СИНОНИМЫ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09600" y="3116263"/>
            <a:ext cx="800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762000" y="311626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68313" y="2420938"/>
            <a:ext cx="8001000" cy="8239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/>
              <a:t>2. ЛЕКСИКА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468313" y="3357563"/>
            <a:ext cx="8001000" cy="8239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/>
              <a:t>3. ОМОНИМЫ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68313" y="4292600"/>
            <a:ext cx="8001000" cy="823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/>
              <a:t>4. СЛОВО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39750" y="5300663"/>
            <a:ext cx="8001000" cy="8239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/>
              <a:t>5. АНТОНИМЫ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43" grpId="0" animBg="1"/>
      <p:bldP spid="39944" grpId="0" animBg="1"/>
      <p:bldP spid="39945" grpId="0" animBg="1"/>
      <p:bldP spid="3994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755650" y="69215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ДАВАЙТЕ ПОШУТИМ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39750" y="1484313"/>
            <a:ext cx="597693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ПОЧЕМУ ЛИСИЧКИ НЕ МОГУТ МАХАТЬ ХВОСТОМ?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КАКОЙ ЛУК НЕ ПОМЕСТИТСЯ В КАСТРЮЛЮ?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ВСЕГДА ЛИ КУСАЕТСЯ РЫСЬ?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ru-RU" sz="2800" b="1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ru-RU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81000" y="545465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Придумайте свой вопрос – шутку, запишите его вместе с ответом</a:t>
            </a: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125538"/>
            <a:ext cx="2032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2420938"/>
            <a:ext cx="17287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3860800"/>
            <a:ext cx="2481263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827088" y="620713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ЛЕКСИЧЕСКАЯ ЗАГАДКА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4608513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</a:rPr>
              <a:t>           ВЕТЕР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</a:rPr>
              <a:t>Бывает он в холод,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</a:rPr>
              <a:t>Бывает он в зной,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</a:rPr>
              <a:t>Бывает он добрый,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</a:rPr>
              <a:t>Бывает он злой.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ru-RU" sz="2800" b="1">
              <a:solidFill>
                <a:schemeClr val="tx2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</a:rPr>
              <a:t>Притихнет, умчится,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</a:rPr>
              <a:t>Примчится опять,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</a:rPr>
              <a:t>То вздумает по морю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</a:rPr>
              <a:t>Волны гонять.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</a:rPr>
              <a:t>Н. Найденова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859338" y="1412875"/>
            <a:ext cx="3810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/>
              <a:t> Какие слова помогают автору показать непостоянство ветра?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/>
              <a:t> Выпишите их парами, определите, как они называются?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/>
              <a:t> Запишите лексическое значение одного из слов, используя его пару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914400" y="53340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ПОДВЕДЕМ ИТОГИ</a:t>
            </a:r>
          </a:p>
        </p:txBody>
      </p:sp>
      <p:sp>
        <p:nvSpPr>
          <p:cNvPr id="52227" name="AutoShape 3"/>
          <p:cNvSpPr>
            <a:spLocks noChangeArrowheads="1"/>
          </p:cNvSpPr>
          <p:nvPr/>
        </p:nvSpPr>
        <p:spPr bwMode="auto">
          <a:xfrm>
            <a:off x="3810000" y="3505200"/>
            <a:ext cx="1905000" cy="914400"/>
          </a:xfrm>
          <a:prstGeom prst="octagon">
            <a:avLst>
              <a:gd name="adj" fmla="val 29287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810000" y="36576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ЛЕКСИКА</a:t>
            </a:r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 rot="-2441026">
            <a:off x="5821363" y="4130675"/>
            <a:ext cx="1049337" cy="2478088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4267200" y="4495800"/>
            <a:ext cx="1168400" cy="2133600"/>
          </a:xfrm>
          <a:prstGeom prst="ellipse">
            <a:avLst/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 rot="2955417">
            <a:off x="2653507" y="4120356"/>
            <a:ext cx="998538" cy="2600325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 rot="-1599714">
            <a:off x="2566988" y="1057275"/>
            <a:ext cx="1216025" cy="2676525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67175" y="1052513"/>
            <a:ext cx="1198563" cy="2376487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 rot="1993192">
            <a:off x="5610225" y="1004888"/>
            <a:ext cx="1277938" cy="26971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4670425" y="472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4716463" y="4581525"/>
            <a:ext cx="2286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ru-RU" sz="1800" b="1"/>
              <a:t>ЗНАЧЕНИЕ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 rot="2943819">
            <a:off x="3032919" y="4140994"/>
            <a:ext cx="4238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прямое</a:t>
            </a:r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 rot="16200000">
            <a:off x="6700044" y="2524919"/>
            <a:ext cx="1076325" cy="2884487"/>
          </a:xfrm>
          <a:prstGeom prst="ellipse">
            <a:avLst/>
          </a:prstGeom>
          <a:solidFill>
            <a:srgbClr val="66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9" name="Oval 15"/>
          <p:cNvSpPr>
            <a:spLocks noChangeArrowheads="1"/>
          </p:cNvSpPr>
          <p:nvPr/>
        </p:nvSpPr>
        <p:spPr bwMode="auto">
          <a:xfrm rot="16200000">
            <a:off x="1707357" y="2482056"/>
            <a:ext cx="1003300" cy="3049587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 rot="-2463720">
            <a:off x="6167438" y="4086225"/>
            <a:ext cx="3810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ru-RU" b="1"/>
              <a:t>переносное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900113" y="3716338"/>
            <a:ext cx="2808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однозначное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5940425" y="3644900"/>
            <a:ext cx="3028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многозначное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 rot="-1451753">
            <a:off x="2990850" y="1250950"/>
            <a:ext cx="381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ru-RU" sz="2400" b="1"/>
              <a:t>синонимы</a:t>
            </a: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4427538" y="1196975"/>
            <a:ext cx="5048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400" b="1"/>
              <a:t>омонимы</a:t>
            </a: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 rot="2111858">
            <a:off x="6062663" y="1052513"/>
            <a:ext cx="381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400" b="1"/>
              <a:t>антонимы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30" grpId="0" animBg="1"/>
      <p:bldP spid="52231" grpId="0" animBg="1"/>
      <p:bldP spid="52232" grpId="0" animBg="1"/>
      <p:bldP spid="52233" grpId="0" animBg="1"/>
      <p:bldP spid="52234" grpId="0" animBg="1"/>
      <p:bldP spid="52236" grpId="0"/>
      <p:bldP spid="52237" grpId="0"/>
      <p:bldP spid="52238" grpId="0" animBg="1"/>
      <p:bldP spid="52239" grpId="0" animBg="1"/>
      <p:bldP spid="52240" grpId="0"/>
      <p:bldP spid="52241" grpId="0"/>
      <p:bldP spid="52242" grpId="0"/>
      <p:bldP spid="52243" grpId="0"/>
      <p:bldP spid="52244" grpId="0"/>
      <p:bldP spid="522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/>
              <a:t>Диктант-молчанка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569325" cy="4525963"/>
          </a:xfrm>
        </p:spPr>
        <p:txBody>
          <a:bodyPr/>
          <a:lstStyle/>
          <a:p>
            <a:r>
              <a:rPr lang="ru-RU" sz="6600"/>
              <a:t>Неологизмы</a:t>
            </a:r>
          </a:p>
          <a:p>
            <a:r>
              <a:rPr lang="ru-RU" sz="6600"/>
              <a:t>Устаревшие слова</a:t>
            </a:r>
          </a:p>
          <a:p>
            <a:r>
              <a:rPr lang="ru-RU" sz="6600"/>
              <a:t>Профессионализмы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692150"/>
            <a:ext cx="5576887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68538" y="5157788"/>
            <a:ext cx="47513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/>
              <a:t>Ди-джей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 l="22667" t="17000" r="24400" b="16833"/>
          <a:stretch>
            <a:fillRect/>
          </a:stretch>
        </p:blipFill>
        <p:spPr bwMode="auto">
          <a:xfrm>
            <a:off x="468313" y="404813"/>
            <a:ext cx="3887787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636838"/>
            <a:ext cx="3744912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500563" y="981075"/>
            <a:ext cx="43561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/>
              <a:t>ботфорты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339975" y="5300663"/>
            <a:ext cx="43211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/>
              <a:t>принтер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549275"/>
            <a:ext cx="61404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81075"/>
            <a:ext cx="36004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643438" y="5300663"/>
            <a:ext cx="3960812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/>
              <a:t>кафтан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/>
          <a:srcRect b="21021"/>
          <a:stretch>
            <a:fillRect/>
          </a:stretch>
        </p:blipFill>
        <p:spPr bwMode="auto">
          <a:xfrm>
            <a:off x="5435600" y="476250"/>
            <a:ext cx="318293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20713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787900" y="836613"/>
            <a:ext cx="37449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/>
              <a:t>боярин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205038"/>
            <a:ext cx="319563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theme/theme1.xml><?xml version="1.0" encoding="utf-8"?>
<a:theme xmlns:a="http://schemas.openxmlformats.org/drawingml/2006/main" name="doska">
  <a:themeElements>
    <a:clrScheme name="doska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os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s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s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s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s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s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s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s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s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s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s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s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s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doska</Template>
  <TotalTime>88</TotalTime>
  <Words>390</Words>
  <Application>Microsoft Office PowerPoint</Application>
  <PresentationFormat>On-screen Show (4:3)</PresentationFormat>
  <Paragraphs>113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Times New Roman</vt:lpstr>
      <vt:lpstr>doska</vt:lpstr>
      <vt:lpstr>Обобщение по лексике</vt:lpstr>
      <vt:lpstr>Slide 2</vt:lpstr>
      <vt:lpstr>Slide 3</vt:lpstr>
      <vt:lpstr>Диктант-молчанка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по лексике</dc:title>
  <dc:creator>Андрей</dc:creator>
  <cp:lastModifiedBy>Windows User</cp:lastModifiedBy>
  <cp:revision>7</cp:revision>
  <dcterms:created xsi:type="dcterms:W3CDTF">2008-10-19T08:28:23Z</dcterms:created>
  <dcterms:modified xsi:type="dcterms:W3CDTF">2017-02-11T09:01:52Z</dcterms:modified>
</cp:coreProperties>
</file>