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458200" cy="119675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    ВОЛЕЙБОЛ</a:t>
            </a:r>
            <a:endParaRPr lang="ru-RU" sz="6600" dirty="0"/>
          </a:p>
        </p:txBody>
      </p:sp>
      <p:pic>
        <p:nvPicPr>
          <p:cNvPr id="1027" name="Picture 3" descr="C:\Users\Dash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59766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спасибо за внимание!!!</a:t>
            </a:r>
            <a:endParaRPr lang="ru-RU" dirty="0"/>
          </a:p>
        </p:txBody>
      </p:sp>
      <p:pic>
        <p:nvPicPr>
          <p:cNvPr id="10242" name="Picture 2" descr="C:\Users\Dasha\Desktop\71957410_03d11df38e4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04655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ИЗ ИСТОРИИ ВОЛЕЙБОЛА</a:t>
            </a:r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49188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83568" y="9486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Волейбол – один из самых популярных в мире видов спорта. Родина волейбола – Соединенные Штаты Америки. Новую игру изобрел в 1895г. </a:t>
            </a:r>
            <a:r>
              <a:rPr lang="ru-RU" b="1" i="1" dirty="0" smtClean="0"/>
              <a:t>Вильям Морган</a:t>
            </a:r>
            <a:r>
              <a:rPr lang="ru-RU" dirty="0" smtClean="0"/>
              <a:t> – руководитель физического воспитания в Союзе молодых христиан (УМСА) в городе </a:t>
            </a:r>
            <a:r>
              <a:rPr lang="ru-RU" dirty="0" err="1" smtClean="0"/>
              <a:t>Холиок</a:t>
            </a:r>
            <a:r>
              <a:rPr lang="ru-RU" dirty="0" smtClean="0"/>
              <a:t> – штат Массачусетс. Он предложил перебрасывать мяч через теннисную сетку, натянутую на высоте около 2м. Название новой игре дал доктор Альфред Холстед – преподаватель </a:t>
            </a:r>
            <a:r>
              <a:rPr lang="ru-RU" dirty="0" err="1" smtClean="0"/>
              <a:t>Спрингфильдского</a:t>
            </a:r>
            <a:r>
              <a:rPr lang="ru-RU" dirty="0" smtClean="0"/>
              <a:t> колледжа: “волейбол” – летающий мяч. В 1896г. волейбол был впервые продемонстрирован перед публикой. А через год в США были опубликованы первые правила игры, которые имели всего 10 параграфов. Прошло несколько лет, и с волейболом познакомились в Канаде, на Кубе, в Пуэрто-Рико, Перу, Бразилии, Уругвае, Мексике.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Стойка волейболиста</a:t>
            </a:r>
            <a:endParaRPr lang="ru-RU" dirty="0"/>
          </a:p>
        </p:txBody>
      </p:sp>
      <p:pic>
        <p:nvPicPr>
          <p:cNvPr id="9218" name="Picture 2" descr="C:\Users\Dasha\Desktop\0009-009-Stojka-volejbolis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3"/>
            <a:ext cx="640587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одежда в волейболе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r>
              <a:rPr lang="ru-RU" dirty="0" smtClean="0"/>
              <a:t>Футболка</a:t>
            </a:r>
          </a:p>
          <a:p>
            <a:r>
              <a:rPr lang="ru-RU" dirty="0" smtClean="0"/>
              <a:t>Спортивные шорты</a:t>
            </a:r>
          </a:p>
          <a:p>
            <a:r>
              <a:rPr lang="ru-RU" dirty="0" smtClean="0"/>
              <a:t>Носки</a:t>
            </a:r>
          </a:p>
          <a:p>
            <a:r>
              <a:rPr lang="ru-RU" dirty="0" smtClean="0"/>
              <a:t>Кроссовки</a:t>
            </a:r>
          </a:p>
          <a:p>
            <a:r>
              <a:rPr lang="ru-RU" dirty="0" smtClean="0"/>
              <a:t>На колени одевают </a:t>
            </a:r>
            <a:r>
              <a:rPr lang="ru-RU" dirty="0" err="1" smtClean="0"/>
              <a:t>наколенники,защищающие</a:t>
            </a:r>
            <a:r>
              <a:rPr lang="ru-RU" dirty="0" smtClean="0"/>
              <a:t> коленный сустав от травм.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Правильное положение кистей и пальцев</a:t>
            </a:r>
            <a:endParaRPr lang="ru-RU" dirty="0"/>
          </a:p>
        </p:txBody>
      </p:sp>
      <p:pic>
        <p:nvPicPr>
          <p:cNvPr id="8194" name="Picture 2" descr="C:\Users\Dasha\Desktop\0011-011-Pravilnoe-polozhenie-kistej-i-paltse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178632" cy="4741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волейбольный мяч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Размеры:</a:t>
            </a:r>
          </a:p>
          <a:p>
            <a:r>
              <a:rPr lang="ru-RU" dirty="0" smtClean="0"/>
              <a:t>Окружность-65-67см</a:t>
            </a:r>
          </a:p>
          <a:p>
            <a:r>
              <a:rPr lang="ru-RU" dirty="0" smtClean="0"/>
              <a:t>Вес мяча-260-280г</a:t>
            </a:r>
          </a:p>
          <a:p>
            <a:r>
              <a:rPr lang="ru-RU" dirty="0" smtClean="0"/>
              <a:t>Давление от 0,30 до 0,325кг</a:t>
            </a:r>
            <a:endParaRPr lang="ru-RU" dirty="0"/>
          </a:p>
        </p:txBody>
      </p:sp>
      <p:pic>
        <p:nvPicPr>
          <p:cNvPr id="4100" name="Picture 4" descr="C:\Users\Dash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05064"/>
            <a:ext cx="3384376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подачи </a:t>
            </a:r>
            <a:endParaRPr lang="ru-RU" dirty="0"/>
          </a:p>
        </p:txBody>
      </p:sp>
      <p:pic>
        <p:nvPicPr>
          <p:cNvPr id="5122" name="Picture 2" descr="C:\Users\Dasha\Desktop\3612827375_b3b7938ced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4896544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Верхняя прямая подача</a:t>
            </a:r>
            <a:endParaRPr lang="ru-RU" dirty="0"/>
          </a:p>
        </p:txBody>
      </p:sp>
      <p:pic>
        <p:nvPicPr>
          <p:cNvPr id="6146" name="Picture 2" descr="C:\Users\Dasha\Desktop\0020-020-Tekhnika-vypolnenija-verkhnej-prjamoj-podach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98477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Нижней прямой подачи</a:t>
            </a:r>
            <a:endParaRPr lang="ru-RU" dirty="0"/>
          </a:p>
        </p:txBody>
      </p:sp>
      <p:pic>
        <p:nvPicPr>
          <p:cNvPr id="7170" name="Picture 2" descr="C:\Users\Dasha\Desktop\0019-019-Tekhnika-vypolnenija-nizhnej-prjamoj-podach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7"/>
            <a:ext cx="633386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189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Трек</vt:lpstr>
      <vt:lpstr>Slide 1</vt:lpstr>
      <vt:lpstr>           ИЗ ИСТОРИИ ВОЛЕЙБОЛА</vt:lpstr>
      <vt:lpstr>       Стойка волейболиста</vt:lpstr>
      <vt:lpstr>                    одежда в волейболе</vt:lpstr>
      <vt:lpstr>Правильное положение кистей и пальцев</vt:lpstr>
      <vt:lpstr>          волейбольный мяч</vt:lpstr>
      <vt:lpstr>                   подачи </vt:lpstr>
      <vt:lpstr>        Верхняя прямая подача</vt:lpstr>
      <vt:lpstr>       Нижней прямой подачи</vt:lpstr>
      <vt:lpstr>   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Windows User</cp:lastModifiedBy>
  <cp:revision>7</cp:revision>
  <dcterms:created xsi:type="dcterms:W3CDTF">2013-04-02T14:49:54Z</dcterms:created>
  <dcterms:modified xsi:type="dcterms:W3CDTF">2017-03-16T22:54:52Z</dcterms:modified>
</cp:coreProperties>
</file>